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5" r:id="rId5"/>
    <p:sldId id="1157" r:id="rId6"/>
    <p:sldId id="1156" r:id="rId7"/>
    <p:sldId id="1158" r:id="rId8"/>
    <p:sldId id="1143" r:id="rId9"/>
    <p:sldId id="1159" r:id="rId10"/>
    <p:sldId id="1160" r:id="rId11"/>
    <p:sldId id="1161" r:id="rId12"/>
    <p:sldId id="1144" r:id="rId13"/>
    <p:sldId id="1145" r:id="rId14"/>
    <p:sldId id="1162" r:id="rId15"/>
    <p:sldId id="1163" r:id="rId16"/>
    <p:sldId id="1164" r:id="rId17"/>
    <p:sldId id="114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Greg are students from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loves sharing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eyes, shopping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knows where the sales are and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Greg loves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enjoy playing sports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kung fu in their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doing sports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healthy and they like learning about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334252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考查动词辨析。句意：他们也很喜欢在视频中运动和练中国功夫。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kung fu“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练功夫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49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Greg are students from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loves sharing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eyes, shopping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knows where the sales are and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Greg loves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enjoy playing sports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kung fu in their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doing sports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healthy and they like learning about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3043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343544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考查动词辨析。句意：他们认为做运动使他们健康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他们喜欢中国文化。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带走。结构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00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students share their short videos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people’s,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call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want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0718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考查动词辨析。句意：这些学生分享他们的短视频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也欣赏其他人的短视频。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“share their short videos and ... other people’s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是指也欣赏其他人的短视频。故选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is a student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videos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sharing Chinese food on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as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more people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his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29227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考查副词辨析。句意：他总是分享有关中国的视频。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likes sharing Chinese food on traditional ... such as dumplings.”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他总是分享有关中国的视频。故选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5526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is a student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videos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sharing Chinese food on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as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more people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his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27550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320698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考查名词辨析。句意：他喜欢分享中国传统节日里的食物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比如饺子。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likes sharing Chinese food on traditional ... such as dumplings.”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此处是指分享中国在传统节日里吃的食物。故选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738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is a student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videos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sharing Chinese food on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as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more people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his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6541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3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考查动词辨析。句意：他想帮助更多的人了解中国。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is a student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videos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sharing Chinese food on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as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more people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his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4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考查副词辨析。句意：他真的很喜欢他的祖国。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真的。根据上文的介绍和选项可知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此处是指他真的喜欢自己的祖国。故选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74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Sharing short videos is a good way to spend some enjoyable time and opens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01713" hangingPunct="0">
              <a:spcAft>
                <a:spcPts val="0"/>
              </a:spcAft>
              <a:tabLst>
                <a:tab pos="41259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window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desk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model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18995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5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考查名词辨析。句意：分享短视频是度过愉快时光的好方法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也是打开世界之窗的好方法。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“opens the ... into the world”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此处是指打开世界之窗。故选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881188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本文主要介绍了一群学生在社交平台分享短视频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从而说明分享短视频是度过愉快时光的好方法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也是打开世界之窗的好方法。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1004174"/>
            <a:ext cx="10605597" cy="12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watching short videos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share some short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comes from New York and she likes sharing her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surfing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she often goes to the beach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John has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as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good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good at all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 very well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wants to be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878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考查名词辨析。句意：一群学生经常在网上分享一些短视频。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玩家。根据下文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both good students.”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此处是指一群学生分享短视频。故选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watching short videos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share some short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comes from New York and she likes sharing her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surfing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she often goes to the beach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John has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as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good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good at all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 very well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wants to be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75288" algn="l"/>
                <a:tab pos="5849938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basketball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75288" algn="l"/>
                <a:tab pos="5849938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baseball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句意：她喜欢冲浪和游泳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所以她经常去海边。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basketball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打篮球；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baseball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打棒球；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she often goes to the beach”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她喜欢冲浪和游泳。故选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1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watching short videos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share some short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comes from New York and she likes sharing her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surfing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she often goes to the beach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John has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as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good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good at all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 very well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wants to be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3619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9856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考查形容词辨析。句意：她的朋友约翰和她有同样的爱好。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有乐趣的；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... as ...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50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watching short videos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share some short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comes from New York and she likes sharing her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surfing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she often goes to the beach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John has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as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good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good at all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 very well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wants to be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5988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考查名词辨析。句意：他们擅长学校的所有科目。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天。根据空后的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school”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此处是指在学校擅长所有科目。故选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9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watching short videos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share some short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comes from New York and she likes sharing her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surfing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she often goes to the beach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John has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as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good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good at all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 very well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wants to be a scientist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考查名词辨析。句意：约翰在科学方面尤其出色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他想成为一名科学家。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wants to be a scientist”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他尤其擅长科学。故选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01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Greg are students from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loves sharing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eyes, shopping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knows where the sales are and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Greg loves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enjoy playing sports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kung fu in their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doing sports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healthy and they like learning about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44888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考查形容词辨析。句意：在她眼里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购物是令人放松的。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令人轻松的；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令人疲倦的。根据前一句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“Mary loves sharing shopping”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她认为购物是令人放松的。此处用使役动词的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形式转化的形容词作表语。故选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Greg are students from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loves sharing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eyes, shopping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knows where the sales are and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Greg loves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enjoy playing sports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kung fu in their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doing sports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healthy and they like learning about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85089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0717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4462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考查动词辨析。句意：她知道哪里在打折销售以及如何找到它们。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the sales are and how to ... 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此处是指如何找到打折的地方。故选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0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1061</Words>
  <Application>Microsoft Office PowerPoint</Application>
  <PresentationFormat>自定义</PresentationFormat>
  <Paragraphs>64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2025-09-17T15:18:14Z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